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259" r:id="rId3"/>
    <p:sldId id="260" r:id="rId4"/>
    <p:sldId id="262" r:id="rId5"/>
    <p:sldId id="263" r:id="rId6"/>
    <p:sldId id="261" r:id="rId7"/>
    <p:sldId id="265" r:id="rId8"/>
    <p:sldId id="264" r:id="rId9"/>
    <p:sldId id="266" r:id="rId10"/>
    <p:sldId id="267" r:id="rId11"/>
    <p:sldId id="275" r:id="rId12"/>
    <p:sldId id="270" r:id="rId13"/>
    <p:sldId id="268" r:id="rId14"/>
    <p:sldId id="269" r:id="rId15"/>
    <p:sldId id="271" r:id="rId16"/>
    <p:sldId id="273" r:id="rId17"/>
    <p:sldId id="272" r:id="rId18"/>
    <p:sldId id="274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2FD6AE-CD47-1792-DD88-7111525851BA}" v="13" dt="2024-01-09T08:44:51.332"/>
    <p1510:client id="{FC435077-5DD1-449A-859D-E941326363B9}" v="171" dt="2024-01-08T18:04:34.1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8071A0-2A47-45D4-A721-0BF8A959789E}" type="datetimeFigureOut">
              <a:t>22-1-2024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B277D0-6804-4563-BD71-42C9F7CE4FAD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7634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r>
              <a:rPr lang="en-US" err="1">
                <a:ea typeface="Calibri"/>
                <a:cs typeface="Calibri"/>
              </a:rPr>
              <a:t>Verschil</a:t>
            </a:r>
            <a:r>
              <a:rPr lang="en-US">
                <a:ea typeface="Calibri"/>
                <a:cs typeface="Calibri"/>
              </a:rPr>
              <a:t> man/vrouw: </a:t>
            </a:r>
            <a:r>
              <a:rPr lang="en-US" err="1">
                <a:ea typeface="Calibri"/>
                <a:cs typeface="Calibri"/>
              </a:rPr>
              <a:t>Verschillende</a:t>
            </a:r>
            <a:r>
              <a:rPr lang="en-US">
                <a:ea typeface="Calibri"/>
                <a:cs typeface="Calibri"/>
              </a:rPr>
              <a:t> </a:t>
            </a:r>
            <a:r>
              <a:rPr lang="en-US" err="1">
                <a:ea typeface="Calibri"/>
                <a:cs typeface="Calibri"/>
              </a:rPr>
              <a:t>tonen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geluid</a:t>
            </a:r>
            <a:r>
              <a:rPr lang="en-US">
                <a:ea typeface="Calibri"/>
                <a:cs typeface="Calibri"/>
              </a:rPr>
              <a:t>, Man </a:t>
            </a:r>
            <a:r>
              <a:rPr lang="en-US" err="1">
                <a:ea typeface="Calibri"/>
                <a:cs typeface="Calibri"/>
              </a:rPr>
              <a:t>heeft</a:t>
            </a:r>
            <a:r>
              <a:rPr lang="en-US">
                <a:ea typeface="Calibri"/>
                <a:cs typeface="Calibri"/>
              </a:rPr>
              <a:t> in </a:t>
            </a:r>
            <a:r>
              <a:rPr lang="en-US" err="1">
                <a:ea typeface="Calibri"/>
                <a:cs typeface="Calibri"/>
              </a:rPr>
              <a:t>broedperiode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gezwollen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zwarte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knobbel</a:t>
            </a:r>
            <a:r>
              <a:rPr lang="en-US">
                <a:ea typeface="Calibri"/>
                <a:cs typeface="Calibri"/>
              </a:rPr>
              <a:t> op </a:t>
            </a:r>
            <a:r>
              <a:rPr lang="en-US" err="1">
                <a:ea typeface="Calibri"/>
                <a:cs typeface="Calibri"/>
              </a:rPr>
              <a:t>bovensnavel</a:t>
            </a:r>
            <a:r>
              <a:rPr lang="en-US">
                <a:ea typeface="Calibri"/>
                <a:cs typeface="Calibri"/>
              </a:rPr>
              <a:t> + man </a:t>
            </a:r>
            <a:r>
              <a:rPr lang="en-US" err="1">
                <a:ea typeface="Calibri"/>
                <a:cs typeface="Calibri"/>
              </a:rPr>
              <a:t>heeft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dikkere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hals</a:t>
            </a:r>
            <a:r>
              <a:rPr lang="en-US">
                <a:ea typeface="Calibri"/>
                <a:cs typeface="Calibri"/>
              </a:rPr>
              <a:t> in </a:t>
            </a:r>
            <a:r>
              <a:rPr lang="en-US" err="1">
                <a:ea typeface="Calibri"/>
                <a:cs typeface="Calibri"/>
              </a:rPr>
              <a:t>broedperiode</a:t>
            </a:r>
            <a:r>
              <a:rPr lang="en-US">
                <a:ea typeface="Calibri"/>
                <a:cs typeface="Calibri"/>
              </a:rPr>
              <a:t> + man is </a:t>
            </a:r>
            <a:r>
              <a:rPr lang="en-US" err="1">
                <a:ea typeface="Calibri"/>
                <a:cs typeface="Calibri"/>
              </a:rPr>
              <a:t>vaak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lomper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breder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groter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gebouwd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CITES: </a:t>
            </a:r>
            <a:r>
              <a:rPr lang="en-US" err="1">
                <a:ea typeface="Calibri"/>
                <a:cs typeface="Calibri"/>
              </a:rPr>
              <a:t>geen</a:t>
            </a:r>
            <a:r>
              <a:rPr lang="en-US">
                <a:ea typeface="Calibri"/>
                <a:cs typeface="Calibri"/>
              </a:rPr>
              <a:t> CITES</a:t>
            </a:r>
          </a:p>
          <a:p>
            <a:pPr marL="171450" indent="-171450">
              <a:buFont typeface="Calibri"/>
              <a:buChar char="-"/>
            </a:pPr>
            <a:r>
              <a:rPr lang="en-US" err="1">
                <a:ea typeface="Calibri"/>
                <a:cs typeface="Calibri"/>
              </a:rPr>
              <a:t>Ringplicht</a:t>
            </a:r>
            <a:r>
              <a:rPr lang="en-US">
                <a:ea typeface="Calibri"/>
                <a:cs typeface="Calibri"/>
              </a:rPr>
              <a:t>: Ja, 26mm ring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277D0-6804-4563-BD71-42C9F7CE4FAD}" type="slidenum"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9707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DF44F-6033-D979-522C-3427F9A76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D45AD42-AFF0-9655-16AB-6EBC0F907F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BEF1C39-E431-ACEE-0292-E4CE8831D5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21EAB95-9FDD-8A07-6BCB-A3CB9DE4A8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277D0-6804-4563-BD71-42C9F7CE4FAD}" type="slidenum"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56196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,Sans-Serif"/>
              <a:buChar char="-"/>
            </a:pPr>
            <a:r>
              <a:rPr lang="en-US" dirty="0" err="1"/>
              <a:t>Verschil</a:t>
            </a:r>
            <a:r>
              <a:rPr lang="en-US" dirty="0"/>
              <a:t> man/vrouw: Man </a:t>
            </a:r>
            <a:r>
              <a:rPr lang="en-US" dirty="0" err="1"/>
              <a:t>heeft</a:t>
            </a:r>
            <a:r>
              <a:rPr lang="en-US" dirty="0"/>
              <a:t> </a:t>
            </a:r>
            <a:r>
              <a:rPr lang="en-US" dirty="0" err="1"/>
              <a:t>veel</a:t>
            </a:r>
            <a:r>
              <a:rPr lang="en-US" dirty="0"/>
              <a:t> </a:t>
            </a:r>
            <a:r>
              <a:rPr lang="en-US" dirty="0" err="1"/>
              <a:t>meer</a:t>
            </a:r>
            <a:r>
              <a:rPr lang="en-US" dirty="0"/>
              <a:t> </a:t>
            </a:r>
            <a:r>
              <a:rPr lang="en-US" dirty="0" err="1"/>
              <a:t>kleur</a:t>
            </a:r>
            <a:r>
              <a:rPr lang="en-US" dirty="0"/>
              <a:t> 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grijze</a:t>
            </a:r>
            <a:r>
              <a:rPr lang="en-US" dirty="0"/>
              <a:t> </a:t>
            </a:r>
            <a:r>
              <a:rPr lang="en-US" dirty="0" err="1"/>
              <a:t>kleur</a:t>
            </a:r>
            <a:r>
              <a:rPr lang="en-US" dirty="0"/>
              <a:t> dan de vrouw, vrouw is bruin-</a:t>
            </a:r>
            <a:r>
              <a:rPr lang="en-US" dirty="0" err="1"/>
              <a:t>achtig</a:t>
            </a:r>
            <a:endParaRPr lang="en-US" dirty="0" err="1">
              <a:cs typeface="Calibri"/>
            </a:endParaRPr>
          </a:p>
          <a:p>
            <a:pPr marL="171450" indent="-171450">
              <a:buFont typeface="Calibri,Sans-Serif"/>
              <a:buChar char="-"/>
            </a:pPr>
            <a:r>
              <a:rPr lang="en-US" dirty="0"/>
              <a:t>CITES: </a:t>
            </a:r>
            <a:r>
              <a:rPr lang="en-US" dirty="0" err="1"/>
              <a:t>geen</a:t>
            </a:r>
            <a:r>
              <a:rPr lang="en-US" dirty="0"/>
              <a:t> CITES</a:t>
            </a:r>
            <a:endParaRPr lang="en-US" dirty="0">
              <a:cs typeface="Calibri"/>
            </a:endParaRPr>
          </a:p>
          <a:p>
            <a:pPr marL="171450" indent="-171450">
              <a:buFont typeface="Calibri,Sans-Serif"/>
              <a:buChar char="-"/>
            </a:pPr>
            <a:r>
              <a:rPr lang="en-US" dirty="0" err="1"/>
              <a:t>Ringplicht</a:t>
            </a:r>
            <a:r>
              <a:rPr lang="en-US" dirty="0"/>
              <a:t>: ja 7 mm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277D0-6804-4563-BD71-42C9F7CE4FAD}" type="slidenum"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35902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,Sans-Serif"/>
              <a:buChar char="-"/>
            </a:pPr>
            <a:r>
              <a:rPr lang="en-US" dirty="0" err="1"/>
              <a:t>Verschil</a:t>
            </a:r>
            <a:r>
              <a:rPr lang="en-US" dirty="0"/>
              <a:t> man/vrouw: Man </a:t>
            </a:r>
            <a:r>
              <a:rPr lang="en-US" dirty="0" err="1"/>
              <a:t>heeft</a:t>
            </a:r>
            <a:r>
              <a:rPr lang="en-US" dirty="0"/>
              <a:t> </a:t>
            </a:r>
            <a:r>
              <a:rPr lang="en-US" dirty="0" err="1"/>
              <a:t>wel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duidelijk</a:t>
            </a:r>
            <a:r>
              <a:rPr lang="en-US" dirty="0"/>
              <a:t> rode </a:t>
            </a:r>
            <a:r>
              <a:rPr lang="en-US" dirty="0" err="1"/>
              <a:t>kleur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/</a:t>
            </a:r>
            <a:r>
              <a:rPr lang="en-US" dirty="0" err="1"/>
              <a:t>boven</a:t>
            </a:r>
            <a:r>
              <a:rPr lang="en-US" dirty="0"/>
              <a:t> de </a:t>
            </a:r>
            <a:r>
              <a:rPr lang="en-US" dirty="0" err="1"/>
              <a:t>vleugel</a:t>
            </a:r>
            <a:r>
              <a:rPr lang="en-US" dirty="0"/>
              <a:t>, vrouw </a:t>
            </a:r>
            <a:r>
              <a:rPr lang="en-US" dirty="0" err="1"/>
              <a:t>heeft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, man </a:t>
            </a:r>
            <a:r>
              <a:rPr lang="en-US" dirty="0" err="1"/>
              <a:t>heeft</a:t>
            </a:r>
            <a:r>
              <a:rPr lang="en-US" dirty="0"/>
              <a:t> </a:t>
            </a:r>
            <a:r>
              <a:rPr lang="en-US" dirty="0" err="1"/>
              <a:t>volledig</a:t>
            </a:r>
            <a:r>
              <a:rPr lang="en-US" dirty="0"/>
              <a:t> crème </a:t>
            </a:r>
            <a:r>
              <a:rPr lang="en-US" dirty="0" err="1"/>
              <a:t>kleurige</a:t>
            </a:r>
            <a:r>
              <a:rPr lang="en-US" dirty="0"/>
              <a:t> kop </a:t>
            </a:r>
            <a:r>
              <a:rPr lang="en-US" dirty="0" err="1"/>
              <a:t>en</a:t>
            </a:r>
            <a:r>
              <a:rPr lang="en-US" dirty="0"/>
              <a:t> vrouw </a:t>
            </a:r>
            <a:r>
              <a:rPr lang="en-US" dirty="0" err="1"/>
              <a:t>alleen</a:t>
            </a:r>
            <a:r>
              <a:rPr lang="en-US" dirty="0"/>
              <a:t> </a:t>
            </a:r>
            <a:r>
              <a:rPr lang="en-US" dirty="0" err="1"/>
              <a:t>enkele</a:t>
            </a:r>
            <a:r>
              <a:rPr lang="en-US" dirty="0"/>
              <a:t> </a:t>
            </a:r>
            <a:r>
              <a:rPr lang="en-US" dirty="0" err="1"/>
              <a:t>witachtige</a:t>
            </a:r>
            <a:r>
              <a:rPr lang="en-US" dirty="0"/>
              <a:t> </a:t>
            </a:r>
            <a:r>
              <a:rPr lang="en-US" dirty="0" err="1"/>
              <a:t>strepen</a:t>
            </a:r>
            <a:endParaRPr lang="en-US" dirty="0" err="1">
              <a:cs typeface="Calibri"/>
            </a:endParaRPr>
          </a:p>
          <a:p>
            <a:pPr marL="171450" indent="-171450">
              <a:buFont typeface="Calibri,Sans-Serif"/>
              <a:buChar char="-"/>
            </a:pPr>
            <a:r>
              <a:rPr lang="en-US" dirty="0"/>
              <a:t>CITES: </a:t>
            </a:r>
            <a:r>
              <a:rPr lang="en-US" dirty="0" err="1"/>
              <a:t>geen</a:t>
            </a:r>
            <a:r>
              <a:rPr lang="en-US" dirty="0"/>
              <a:t> CITES</a:t>
            </a:r>
            <a:endParaRPr lang="en-US" dirty="0">
              <a:cs typeface="Calibri"/>
            </a:endParaRPr>
          </a:p>
          <a:p>
            <a:pPr marL="171450" indent="-171450">
              <a:buFont typeface="Calibri,Sans-Serif"/>
              <a:buChar char="-"/>
            </a:pPr>
            <a:r>
              <a:rPr lang="en-US" dirty="0" err="1"/>
              <a:t>Ringplicht</a:t>
            </a:r>
            <a:r>
              <a:rPr lang="en-US" dirty="0"/>
              <a:t>: nee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277D0-6804-4563-BD71-42C9F7CE4FAD}" type="slidenum"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09182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,Sans-Serif"/>
              <a:buChar char="-"/>
            </a:pPr>
            <a:r>
              <a:rPr lang="en-US" dirty="0" err="1"/>
              <a:t>Verschil</a:t>
            </a:r>
            <a:r>
              <a:rPr lang="en-US" dirty="0"/>
              <a:t> man/vrouw: Man </a:t>
            </a:r>
            <a:r>
              <a:rPr lang="en-US" dirty="0" err="1"/>
              <a:t>heeft</a:t>
            </a:r>
            <a:r>
              <a:rPr lang="en-US" dirty="0"/>
              <a:t> </a:t>
            </a:r>
            <a:r>
              <a:rPr lang="en-US" dirty="0" err="1"/>
              <a:t>veel</a:t>
            </a:r>
            <a:r>
              <a:rPr lang="en-US" dirty="0"/>
              <a:t> </a:t>
            </a:r>
            <a:r>
              <a:rPr lang="en-US" dirty="0" err="1"/>
              <a:t>meer</a:t>
            </a:r>
            <a:r>
              <a:rPr lang="en-US" dirty="0"/>
              <a:t> </a:t>
            </a:r>
            <a:r>
              <a:rPr lang="en-US" dirty="0" err="1"/>
              <a:t>kleur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grijs</a:t>
            </a:r>
            <a:r>
              <a:rPr lang="en-US" dirty="0"/>
              <a:t> dan de vrouw, man </a:t>
            </a:r>
            <a:r>
              <a:rPr lang="en-US" dirty="0" err="1"/>
              <a:t>heeft</a:t>
            </a:r>
            <a:r>
              <a:rPr lang="en-US" dirty="0"/>
              <a:t> </a:t>
            </a:r>
            <a:r>
              <a:rPr lang="en-US" dirty="0" err="1"/>
              <a:t>geelachtig</a:t>
            </a:r>
            <a:r>
              <a:rPr lang="en-US" dirty="0"/>
              <a:t> </a:t>
            </a:r>
            <a:r>
              <a:rPr lang="en-US" dirty="0" err="1"/>
              <a:t>voorhoofd</a:t>
            </a:r>
            <a:r>
              <a:rPr lang="en-US" dirty="0"/>
              <a:t>, vrouw is bruin-</a:t>
            </a:r>
            <a:r>
              <a:rPr lang="en-US" dirty="0" err="1"/>
              <a:t>achtig</a:t>
            </a:r>
            <a:endParaRPr lang="en-US" dirty="0">
              <a:cs typeface="Calibri"/>
            </a:endParaRPr>
          </a:p>
          <a:p>
            <a:pPr marL="171450" indent="-171450">
              <a:buFont typeface="Calibri,Sans-Serif"/>
              <a:buChar char="-"/>
            </a:pPr>
            <a:r>
              <a:rPr lang="en-US"/>
              <a:t>CITES: geen CITES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Calibri,Sans-Serif"/>
              <a:buChar char="-"/>
            </a:pPr>
            <a:r>
              <a:rPr lang="en-US" dirty="0" err="1"/>
              <a:t>Ringplicht</a:t>
            </a:r>
            <a:r>
              <a:rPr lang="en-US" dirty="0"/>
              <a:t>: nee</a:t>
            </a:r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277D0-6804-4563-BD71-42C9F7CE4FAD}" type="slidenum"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0732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,Sans-Serif"/>
              <a:buChar char="-"/>
            </a:pPr>
            <a:r>
              <a:rPr lang="en-US" dirty="0" err="1"/>
              <a:t>Verschil</a:t>
            </a:r>
            <a:r>
              <a:rPr lang="en-US" dirty="0"/>
              <a:t> man/vrouw: Man </a:t>
            </a:r>
            <a:r>
              <a:rPr lang="en-US" dirty="0" err="1"/>
              <a:t>heeft</a:t>
            </a:r>
            <a:r>
              <a:rPr lang="en-US" dirty="0"/>
              <a:t> </a:t>
            </a:r>
            <a:r>
              <a:rPr lang="en-US" dirty="0" err="1"/>
              <a:t>veel</a:t>
            </a:r>
            <a:r>
              <a:rPr lang="en-US" dirty="0"/>
              <a:t> </a:t>
            </a:r>
            <a:r>
              <a:rPr lang="en-US" dirty="0" err="1"/>
              <a:t>meer</a:t>
            </a:r>
            <a:r>
              <a:rPr lang="en-US" dirty="0"/>
              <a:t> </a:t>
            </a:r>
            <a:r>
              <a:rPr lang="en-US" dirty="0" err="1"/>
              <a:t>kleur</a:t>
            </a:r>
            <a:r>
              <a:rPr lang="en-US" dirty="0"/>
              <a:t> dan de vrouw, vrouw is bruin-</a:t>
            </a:r>
            <a:r>
              <a:rPr lang="en-US" dirty="0" err="1"/>
              <a:t>achtig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Calibri,Sans-Serif"/>
              <a:buChar char="-"/>
            </a:pPr>
            <a:r>
              <a:rPr lang="en-US" dirty="0"/>
              <a:t>CITES: </a:t>
            </a:r>
            <a:r>
              <a:rPr lang="en-US" dirty="0" err="1"/>
              <a:t>geen</a:t>
            </a:r>
            <a:r>
              <a:rPr lang="en-US" dirty="0"/>
              <a:t> CITES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Calibri,Sans-Serif"/>
              <a:buChar char="-"/>
            </a:pPr>
            <a:r>
              <a:rPr lang="en-US" dirty="0" err="1"/>
              <a:t>Ringplicht</a:t>
            </a:r>
            <a:r>
              <a:rPr lang="en-US" dirty="0"/>
              <a:t>: nee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277D0-6804-4563-BD71-42C9F7CE4FAD}" type="slidenum"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90705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,Sans-Serif"/>
              <a:buChar char="-"/>
            </a:pPr>
            <a:r>
              <a:rPr lang="en-US" dirty="0" err="1"/>
              <a:t>Verschil</a:t>
            </a:r>
            <a:r>
              <a:rPr lang="en-US" dirty="0"/>
              <a:t> man/vrouw: Man </a:t>
            </a:r>
            <a:r>
              <a:rPr lang="en-US" dirty="0" err="1"/>
              <a:t>heeft</a:t>
            </a:r>
            <a:r>
              <a:rPr lang="en-US" dirty="0"/>
              <a:t> </a:t>
            </a:r>
            <a:r>
              <a:rPr lang="en-US" dirty="0" err="1"/>
              <a:t>veel</a:t>
            </a:r>
            <a:r>
              <a:rPr lang="en-US" dirty="0"/>
              <a:t> </a:t>
            </a:r>
            <a:r>
              <a:rPr lang="en-US" dirty="0" err="1"/>
              <a:t>meer</a:t>
            </a:r>
            <a:r>
              <a:rPr lang="en-US" dirty="0"/>
              <a:t> </a:t>
            </a:r>
            <a:r>
              <a:rPr lang="en-US" dirty="0" err="1"/>
              <a:t>kleur</a:t>
            </a:r>
            <a:r>
              <a:rPr lang="en-US" dirty="0"/>
              <a:t> dan de vrouw, vrouw is bruin-</a:t>
            </a:r>
            <a:r>
              <a:rPr lang="en-US" dirty="0" err="1"/>
              <a:t>achtig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Calibri,Sans-Serif"/>
              <a:buChar char="-"/>
            </a:pPr>
            <a:r>
              <a:rPr lang="en-US" dirty="0"/>
              <a:t>CITES: </a:t>
            </a:r>
            <a:r>
              <a:rPr lang="en-US" dirty="0" err="1"/>
              <a:t>geen</a:t>
            </a:r>
            <a:r>
              <a:rPr lang="en-US" dirty="0"/>
              <a:t> CITES</a:t>
            </a:r>
            <a:endParaRPr lang="en-US" dirty="0">
              <a:cs typeface="Calibri"/>
            </a:endParaRPr>
          </a:p>
          <a:p>
            <a:pPr marL="171450" indent="-171450">
              <a:buFont typeface="Calibri,Sans-Serif"/>
              <a:buChar char="-"/>
            </a:pPr>
            <a:r>
              <a:rPr lang="en-US" dirty="0" err="1"/>
              <a:t>Ringplicht</a:t>
            </a:r>
            <a:r>
              <a:rPr lang="en-US" dirty="0"/>
              <a:t>: ja 9 mm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277D0-6804-4563-BD71-42C9F7CE4FAD}" type="slidenum"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9803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,Sans-Serif"/>
              <a:buChar char="-"/>
            </a:pPr>
            <a:r>
              <a:rPr lang="en-US" dirty="0" err="1"/>
              <a:t>Verschil</a:t>
            </a:r>
            <a:r>
              <a:rPr lang="en-US" dirty="0"/>
              <a:t> man/vrouw: Man is </a:t>
            </a:r>
            <a:r>
              <a:rPr lang="en-US" dirty="0" err="1"/>
              <a:t>zwart</a:t>
            </a:r>
            <a:r>
              <a:rPr lang="en-US" dirty="0"/>
              <a:t> met wit, man </a:t>
            </a:r>
            <a:r>
              <a:rPr lang="en-US" dirty="0" err="1"/>
              <a:t>heeft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duidelijkere</a:t>
            </a:r>
            <a:r>
              <a:rPr lang="en-US" dirty="0"/>
              <a:t> </a:t>
            </a:r>
            <a:r>
              <a:rPr lang="en-US" dirty="0" err="1"/>
              <a:t>kuif</a:t>
            </a:r>
            <a:r>
              <a:rPr lang="en-US" dirty="0"/>
              <a:t>, vrouw is bruin</a:t>
            </a:r>
            <a:endParaRPr lang="en-US" dirty="0">
              <a:cs typeface="Calibri"/>
            </a:endParaRPr>
          </a:p>
          <a:p>
            <a:pPr marL="171450" indent="-171450">
              <a:buFont typeface="Calibri,Sans-Serif"/>
              <a:buChar char="-"/>
            </a:pPr>
            <a:r>
              <a:rPr lang="en-US" dirty="0"/>
              <a:t>CITES: </a:t>
            </a:r>
            <a:r>
              <a:rPr lang="en-US" dirty="0" err="1"/>
              <a:t>geen</a:t>
            </a:r>
            <a:r>
              <a:rPr lang="en-US" dirty="0"/>
              <a:t> CITES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Calibri,Sans-Serif"/>
              <a:buChar char="-"/>
            </a:pPr>
            <a:r>
              <a:rPr lang="en-US" dirty="0" err="1"/>
              <a:t>Ringplicht</a:t>
            </a:r>
            <a:r>
              <a:rPr lang="en-US" dirty="0"/>
              <a:t>: ja 9 mm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277D0-6804-4563-BD71-42C9F7CE4FAD}" type="slidenum"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3820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,Sans-Serif"/>
              <a:buChar char="-"/>
            </a:pPr>
            <a:r>
              <a:rPr lang="en-US" dirty="0" err="1"/>
              <a:t>Verschil</a:t>
            </a:r>
            <a:r>
              <a:rPr lang="en-US" dirty="0"/>
              <a:t> man/vrouw: </a:t>
            </a:r>
            <a:r>
              <a:rPr lang="en-US" dirty="0" err="1"/>
              <a:t>Duidelijk</a:t>
            </a:r>
            <a:r>
              <a:rPr lang="en-US" dirty="0"/>
              <a:t> </a:t>
            </a:r>
            <a:r>
              <a:rPr lang="en-US" dirty="0" err="1"/>
              <a:t>zichtbaar</a:t>
            </a:r>
            <a:r>
              <a:rPr lang="en-US" dirty="0"/>
              <a:t>, man is </a:t>
            </a:r>
            <a:r>
              <a:rPr lang="en-US" dirty="0" err="1"/>
              <a:t>groene</a:t>
            </a:r>
            <a:r>
              <a:rPr lang="en-US" dirty="0"/>
              <a:t> kop met bruin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grijs</a:t>
            </a:r>
            <a:r>
              <a:rPr lang="en-US" dirty="0"/>
              <a:t> </a:t>
            </a:r>
            <a:r>
              <a:rPr lang="en-US" dirty="0" err="1"/>
              <a:t>lichaam</a:t>
            </a:r>
            <a:r>
              <a:rPr lang="en-US" dirty="0"/>
              <a:t>, man </a:t>
            </a:r>
            <a:r>
              <a:rPr lang="en-US" dirty="0" err="1"/>
              <a:t>heeft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gele</a:t>
            </a:r>
            <a:r>
              <a:rPr lang="en-US" dirty="0"/>
              <a:t> snavel, vrouw is bruin met </a:t>
            </a:r>
            <a:r>
              <a:rPr lang="en-US" dirty="0" err="1"/>
              <a:t>blauwe</a:t>
            </a:r>
            <a:r>
              <a:rPr lang="en-US" dirty="0"/>
              <a:t>/</a:t>
            </a:r>
            <a:r>
              <a:rPr lang="en-US" dirty="0" err="1"/>
              <a:t>witte</a:t>
            </a:r>
            <a:r>
              <a:rPr lang="en-US" dirty="0"/>
              <a:t> </a:t>
            </a:r>
            <a:r>
              <a:rPr lang="en-US" dirty="0" err="1"/>
              <a:t>plekken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strepen</a:t>
            </a:r>
            <a:r>
              <a:rPr lang="en-US" dirty="0"/>
              <a:t> op de </a:t>
            </a:r>
            <a:r>
              <a:rPr lang="en-US" dirty="0" err="1"/>
              <a:t>vleugels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staartveren</a:t>
            </a:r>
            <a:r>
              <a:rPr lang="en-US" dirty="0"/>
              <a:t>, vrouw </a:t>
            </a:r>
            <a:r>
              <a:rPr lang="en-US" dirty="0" err="1"/>
              <a:t>heeft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oranje</a:t>
            </a:r>
            <a:r>
              <a:rPr lang="en-US" dirty="0"/>
              <a:t> snavel </a:t>
            </a:r>
            <a:r>
              <a:rPr lang="en-US" dirty="0" err="1"/>
              <a:t>soms</a:t>
            </a:r>
            <a:r>
              <a:rPr lang="en-US" dirty="0"/>
              <a:t> met </a:t>
            </a:r>
            <a:r>
              <a:rPr lang="en-US" dirty="0" err="1"/>
              <a:t>zwarte</a:t>
            </a:r>
            <a:r>
              <a:rPr lang="en-US" dirty="0"/>
              <a:t> </a:t>
            </a:r>
            <a:r>
              <a:rPr lang="en-US" dirty="0" err="1"/>
              <a:t>vlek</a:t>
            </a:r>
            <a:r>
              <a:rPr lang="en-US" dirty="0"/>
              <a:t> of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helemaal</a:t>
            </a:r>
            <a:r>
              <a:rPr lang="en-US" dirty="0"/>
              <a:t> </a:t>
            </a:r>
            <a:r>
              <a:rPr lang="en-US" dirty="0" err="1"/>
              <a:t>zwarte</a:t>
            </a:r>
            <a:r>
              <a:rPr lang="en-US" dirty="0"/>
              <a:t>/</a:t>
            </a:r>
            <a:r>
              <a:rPr lang="en-US" dirty="0" err="1"/>
              <a:t>grijze</a:t>
            </a:r>
            <a:r>
              <a:rPr lang="en-US" dirty="0"/>
              <a:t> snavel</a:t>
            </a:r>
            <a:endParaRPr lang="en-US" dirty="0">
              <a:cs typeface="Calibri"/>
            </a:endParaRPr>
          </a:p>
          <a:p>
            <a:pPr marL="171450" indent="-171450">
              <a:buFont typeface="Calibri,Sans-Serif"/>
              <a:buChar char="-"/>
            </a:pPr>
            <a:r>
              <a:rPr lang="en-US" dirty="0"/>
              <a:t>CITES: </a:t>
            </a:r>
            <a:r>
              <a:rPr lang="en-US" dirty="0" err="1"/>
              <a:t>geen</a:t>
            </a:r>
            <a:r>
              <a:rPr lang="en-US" dirty="0"/>
              <a:t> CITES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Calibri,Sans-Serif"/>
              <a:buChar char="-"/>
            </a:pPr>
            <a:r>
              <a:rPr lang="en-US" dirty="0" err="1"/>
              <a:t>Ringplicht</a:t>
            </a:r>
            <a:r>
              <a:rPr lang="en-US" dirty="0"/>
              <a:t>: ja 12 mm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277D0-6804-4563-BD71-42C9F7CE4FAD}" type="slidenum"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7601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,Sans-Serif"/>
              <a:buChar char="-"/>
            </a:pPr>
            <a:r>
              <a:rPr lang="en-US" dirty="0" err="1"/>
              <a:t>Verschil</a:t>
            </a:r>
            <a:r>
              <a:rPr lang="en-US" dirty="0"/>
              <a:t> man/vrouw: Man is </a:t>
            </a:r>
            <a:r>
              <a:rPr lang="en-US" dirty="0" err="1"/>
              <a:t>meestal</a:t>
            </a:r>
            <a:r>
              <a:rPr lang="en-US" dirty="0"/>
              <a:t> </a:t>
            </a:r>
            <a:r>
              <a:rPr lang="en-US" dirty="0" err="1"/>
              <a:t>iets</a:t>
            </a:r>
            <a:r>
              <a:rPr lang="en-US" dirty="0"/>
              <a:t> </a:t>
            </a:r>
            <a:r>
              <a:rPr lang="en-US" dirty="0" err="1"/>
              <a:t>groter</a:t>
            </a:r>
            <a:r>
              <a:rPr lang="en-US" dirty="0"/>
              <a:t> dan vrouw wat </a:t>
            </a:r>
            <a:r>
              <a:rPr lang="en-US" dirty="0" err="1"/>
              <a:t>vooral</a:t>
            </a:r>
            <a:r>
              <a:rPr lang="en-US" dirty="0"/>
              <a:t> in </a:t>
            </a:r>
            <a:r>
              <a:rPr lang="en-US" dirty="0" err="1"/>
              <a:t>broedperiode</a:t>
            </a:r>
            <a:r>
              <a:rPr lang="en-US" dirty="0"/>
              <a:t> </a:t>
            </a:r>
            <a:r>
              <a:rPr lang="en-US" dirty="0" err="1"/>
              <a:t>zichtbaar</a:t>
            </a:r>
            <a:r>
              <a:rPr lang="en-US" dirty="0"/>
              <a:t> is, </a:t>
            </a:r>
            <a:r>
              <a:rPr lang="en-US" dirty="0" err="1"/>
              <a:t>hals</a:t>
            </a:r>
            <a:r>
              <a:rPr lang="en-US" dirty="0"/>
              <a:t> van de vrouw is </a:t>
            </a:r>
            <a:r>
              <a:rPr lang="en-US" dirty="0" err="1"/>
              <a:t>iets</a:t>
            </a:r>
            <a:r>
              <a:rPr lang="en-US" dirty="0"/>
              <a:t> smaller dan die van de man</a:t>
            </a:r>
            <a:endParaRPr lang="nl-NL" dirty="0"/>
          </a:p>
          <a:p>
            <a:pPr marL="171450" indent="-171450">
              <a:buFont typeface="Calibri,Sans-Serif"/>
              <a:buChar char="-"/>
            </a:pPr>
            <a:r>
              <a:rPr lang="en-US" dirty="0"/>
              <a:t>CITES: </a:t>
            </a:r>
            <a:r>
              <a:rPr lang="en-US" dirty="0" err="1"/>
              <a:t>geen</a:t>
            </a:r>
            <a:r>
              <a:rPr lang="en-US" dirty="0"/>
              <a:t> CITES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Calibri,Sans-Serif"/>
              <a:buChar char="-"/>
            </a:pPr>
            <a:r>
              <a:rPr lang="en-US" dirty="0" err="1"/>
              <a:t>Ringplicht</a:t>
            </a:r>
            <a:r>
              <a:rPr lang="en-US" dirty="0"/>
              <a:t>: Geen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277D0-6804-4563-BD71-42C9F7CE4FAD}" type="slidenum"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0695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,Sans-Serif"/>
              <a:buChar char="-"/>
            </a:pPr>
            <a:r>
              <a:rPr lang="en-US" dirty="0" err="1"/>
              <a:t>Verschil</a:t>
            </a:r>
            <a:r>
              <a:rPr lang="en-US" dirty="0"/>
              <a:t> man/vrouw: Geen </a:t>
            </a:r>
            <a:r>
              <a:rPr lang="en-US" dirty="0" err="1"/>
              <a:t>echte</a:t>
            </a:r>
            <a:r>
              <a:rPr lang="en-US" dirty="0"/>
              <a:t> </a:t>
            </a:r>
            <a:r>
              <a:rPr lang="en-US" dirty="0" err="1"/>
              <a:t>uiterlijke</a:t>
            </a:r>
            <a:r>
              <a:rPr lang="en-US" dirty="0"/>
              <a:t> </a:t>
            </a:r>
            <a:r>
              <a:rPr lang="en-US" dirty="0" err="1"/>
              <a:t>verschillen</a:t>
            </a:r>
            <a:r>
              <a:rPr lang="en-US" dirty="0"/>
              <a:t>, </a:t>
            </a:r>
            <a:r>
              <a:rPr lang="en-US" dirty="0" err="1"/>
              <a:t>vrouwelijke</a:t>
            </a:r>
            <a:r>
              <a:rPr lang="en-US" dirty="0"/>
              <a:t> </a:t>
            </a:r>
            <a:r>
              <a:rPr lang="en-US" dirty="0" err="1"/>
              <a:t>dieren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in </a:t>
            </a:r>
            <a:r>
              <a:rPr lang="en-US" dirty="0" err="1"/>
              <a:t>broedperiode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hangende</a:t>
            </a:r>
            <a:r>
              <a:rPr lang="en-US" dirty="0"/>
              <a:t> </a:t>
            </a:r>
            <a:r>
              <a:rPr lang="en-US" dirty="0" err="1"/>
              <a:t>borst</a:t>
            </a:r>
            <a:r>
              <a:rPr lang="en-US" dirty="0"/>
              <a:t>/</a:t>
            </a:r>
            <a:r>
              <a:rPr lang="en-US" dirty="0" err="1"/>
              <a:t>buik</a:t>
            </a:r>
            <a:r>
              <a:rPr lang="en-US" dirty="0"/>
              <a:t> met extra dons, </a:t>
            </a:r>
            <a:r>
              <a:rPr lang="en-US" dirty="0" err="1"/>
              <a:t>geslacht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anders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onduidelijkheden</a:t>
            </a:r>
            <a:r>
              <a:rPr lang="en-US" dirty="0"/>
              <a:t> </a:t>
            </a:r>
            <a:r>
              <a:rPr lang="en-US" dirty="0" err="1"/>
              <a:t>bepaald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door </a:t>
            </a:r>
            <a:r>
              <a:rPr lang="en-US" dirty="0" err="1"/>
              <a:t>veren</a:t>
            </a:r>
            <a:r>
              <a:rPr lang="en-US" dirty="0"/>
              <a:t>-/</a:t>
            </a:r>
            <a:r>
              <a:rPr lang="en-US" dirty="0" err="1"/>
              <a:t>bloedonderzoek</a:t>
            </a:r>
            <a:endParaRPr lang="en-US" dirty="0" err="1">
              <a:ea typeface="Calibri"/>
              <a:cs typeface="Calibri"/>
            </a:endParaRPr>
          </a:p>
          <a:p>
            <a:pPr marL="171450" indent="-171450">
              <a:buFont typeface="Calibri,Sans-Serif"/>
              <a:buChar char="-"/>
            </a:pPr>
            <a:r>
              <a:rPr lang="en-US" dirty="0"/>
              <a:t>CITES: </a:t>
            </a:r>
            <a:r>
              <a:rPr lang="en-US" dirty="0" err="1"/>
              <a:t>geen</a:t>
            </a:r>
            <a:r>
              <a:rPr lang="en-US" dirty="0"/>
              <a:t> CITES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Calibri,Sans-Serif"/>
              <a:buChar char="-"/>
            </a:pPr>
            <a:r>
              <a:rPr lang="en-US" dirty="0" err="1"/>
              <a:t>Ringplicht</a:t>
            </a:r>
            <a:r>
              <a:rPr lang="en-US" dirty="0"/>
              <a:t>: ja, 20mm ring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277D0-6804-4563-BD71-42C9F7CE4FAD}" type="slidenum"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7364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,Sans-Serif"/>
              <a:buChar char="-"/>
            </a:pPr>
            <a:r>
              <a:rPr lang="en-US" err="1"/>
              <a:t>Verschil</a:t>
            </a:r>
            <a:r>
              <a:rPr lang="en-US"/>
              <a:t> man/vrouw: Man is </a:t>
            </a:r>
            <a:r>
              <a:rPr lang="en-US" err="1"/>
              <a:t>iets</a:t>
            </a:r>
            <a:r>
              <a:rPr lang="en-US"/>
              <a:t> </a:t>
            </a:r>
            <a:r>
              <a:rPr lang="en-US" err="1"/>
              <a:t>groter</a:t>
            </a:r>
            <a:r>
              <a:rPr lang="en-US"/>
              <a:t> + </a:t>
            </a:r>
            <a:r>
              <a:rPr lang="en-US" err="1"/>
              <a:t>witte</a:t>
            </a:r>
            <a:r>
              <a:rPr lang="en-US"/>
              <a:t> </a:t>
            </a:r>
            <a:r>
              <a:rPr lang="en-US" err="1"/>
              <a:t>wangvlek</a:t>
            </a:r>
            <a:r>
              <a:rPr lang="en-US"/>
              <a:t> is </a:t>
            </a:r>
            <a:r>
              <a:rPr lang="en-US" err="1"/>
              <a:t>bij</a:t>
            </a:r>
            <a:r>
              <a:rPr lang="en-US"/>
              <a:t> man net </a:t>
            </a:r>
            <a:r>
              <a:rPr lang="en-US" err="1"/>
              <a:t>iets</a:t>
            </a:r>
            <a:r>
              <a:rPr lang="en-US"/>
              <a:t> </a:t>
            </a:r>
            <a:r>
              <a:rPr lang="en-US" err="1"/>
              <a:t>groter</a:t>
            </a:r>
            <a:r>
              <a:rPr lang="en-US"/>
              <a:t> dan vrouw</a:t>
            </a:r>
          </a:p>
          <a:p>
            <a:pPr marL="171450" indent="-171450">
              <a:buFont typeface="Calibri,Sans-Serif"/>
              <a:buChar char="-"/>
            </a:pPr>
            <a:r>
              <a:rPr lang="en-US"/>
              <a:t>CITES: </a:t>
            </a:r>
            <a:r>
              <a:rPr lang="en-US" err="1"/>
              <a:t>Bijlage</a:t>
            </a:r>
            <a:r>
              <a:rPr lang="en-US"/>
              <a:t> A, Appendix 2,</a:t>
            </a:r>
            <a:r>
              <a:rPr lang="en-US">
                <a:ea typeface="+mn-ea"/>
                <a:cs typeface="+mn-cs"/>
              </a:rPr>
              <a:t> </a:t>
            </a:r>
            <a:r>
              <a:rPr lang="en-US" err="1">
                <a:ea typeface="+mn-ea"/>
                <a:cs typeface="+mn-cs"/>
              </a:rPr>
              <a:t>uitvoervergunning</a:t>
            </a:r>
            <a:r>
              <a:rPr lang="en-US">
                <a:ea typeface="+mn-ea"/>
                <a:cs typeface="+mn-cs"/>
              </a:rPr>
              <a:t> </a:t>
            </a:r>
            <a:r>
              <a:rPr lang="en-US" err="1">
                <a:ea typeface="+mn-ea"/>
                <a:cs typeface="+mn-cs"/>
              </a:rPr>
              <a:t>en</a:t>
            </a:r>
            <a:r>
              <a:rPr lang="en-US">
                <a:ea typeface="+mn-ea"/>
                <a:cs typeface="+mn-cs"/>
              </a:rPr>
              <a:t> </a:t>
            </a:r>
            <a:r>
              <a:rPr lang="en-US" err="1">
                <a:ea typeface="+mn-ea"/>
                <a:cs typeface="+mn-cs"/>
              </a:rPr>
              <a:t>invoervergunning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Calibri,Sans-Serif"/>
              <a:buChar char="-"/>
            </a:pPr>
            <a:r>
              <a:rPr lang="en-US" err="1"/>
              <a:t>Ringplicht</a:t>
            </a:r>
            <a:r>
              <a:rPr lang="en-US"/>
              <a:t>: nee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277D0-6804-4563-BD71-42C9F7CE4FAD}" type="slidenum"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4155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,Sans-Serif"/>
              <a:buChar char="-"/>
            </a:pPr>
            <a:r>
              <a:rPr lang="en-US" dirty="0" err="1"/>
              <a:t>Verschil</a:t>
            </a:r>
            <a:r>
              <a:rPr lang="en-US" dirty="0"/>
              <a:t> man/vrouw: Geen </a:t>
            </a:r>
            <a:r>
              <a:rPr lang="en-US" dirty="0" err="1"/>
              <a:t>uiterlijke</a:t>
            </a:r>
            <a:r>
              <a:rPr lang="en-US" dirty="0"/>
              <a:t> </a:t>
            </a:r>
            <a:r>
              <a:rPr lang="en-US" dirty="0" err="1"/>
              <a:t>verschillen</a:t>
            </a:r>
            <a:r>
              <a:rPr lang="en-US" dirty="0"/>
              <a:t>, </a:t>
            </a:r>
            <a:r>
              <a:rPr lang="en-US" dirty="0" err="1"/>
              <a:t>mogelijk</a:t>
            </a:r>
            <a:r>
              <a:rPr lang="en-US" dirty="0"/>
              <a:t> </a:t>
            </a:r>
            <a:r>
              <a:rPr lang="en-US" dirty="0" err="1"/>
              <a:t>verschillende</a:t>
            </a:r>
            <a:r>
              <a:rPr lang="en-US" dirty="0"/>
              <a:t> </a:t>
            </a:r>
            <a:r>
              <a:rPr lang="en-US" dirty="0" err="1"/>
              <a:t>toonhoogtes</a:t>
            </a:r>
            <a:r>
              <a:rPr lang="en-US" dirty="0"/>
              <a:t> in de </a:t>
            </a:r>
            <a:r>
              <a:rPr lang="en-US" dirty="0" err="1"/>
              <a:t>roep</a:t>
            </a:r>
            <a:r>
              <a:rPr lang="en-US" dirty="0"/>
              <a:t>, </a:t>
            </a:r>
            <a:r>
              <a:rPr lang="en-US" dirty="0" err="1"/>
              <a:t>anders</a:t>
            </a:r>
            <a:r>
              <a:rPr lang="en-US" dirty="0"/>
              <a:t> man/vrouw </a:t>
            </a:r>
            <a:r>
              <a:rPr lang="en-US" dirty="0" err="1"/>
              <a:t>verschil</a:t>
            </a:r>
            <a:r>
              <a:rPr lang="en-US" dirty="0"/>
              <a:t> </a:t>
            </a:r>
            <a:r>
              <a:rPr lang="en-US" dirty="0" err="1"/>
              <a:t>aantonen</a:t>
            </a:r>
            <a:r>
              <a:rPr lang="en-US" dirty="0"/>
              <a:t> door </a:t>
            </a:r>
            <a:r>
              <a:rPr lang="en-US" dirty="0" err="1"/>
              <a:t>middel</a:t>
            </a:r>
            <a:r>
              <a:rPr lang="en-US" dirty="0"/>
              <a:t> van </a:t>
            </a:r>
            <a:r>
              <a:rPr lang="en-US" dirty="0" err="1"/>
              <a:t>veren</a:t>
            </a:r>
            <a:r>
              <a:rPr lang="en-US" dirty="0"/>
              <a:t>- of </a:t>
            </a:r>
            <a:r>
              <a:rPr lang="en-US" dirty="0" err="1"/>
              <a:t>bloedonderzoek</a:t>
            </a:r>
            <a:endParaRPr lang="en-US" dirty="0" err="1">
              <a:cs typeface="Calibri"/>
            </a:endParaRPr>
          </a:p>
          <a:p>
            <a:pPr marL="171450" indent="-171450">
              <a:buFont typeface="Calibri,Sans-Serif"/>
              <a:buChar char="-"/>
            </a:pPr>
            <a:r>
              <a:rPr lang="en-US" dirty="0"/>
              <a:t>CITES: </a:t>
            </a:r>
            <a:r>
              <a:rPr lang="en-US" dirty="0" err="1"/>
              <a:t>geen</a:t>
            </a:r>
            <a:r>
              <a:rPr lang="en-US" dirty="0"/>
              <a:t> CITES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Calibri,Sans-Serif"/>
              <a:buChar char="-"/>
            </a:pPr>
            <a:r>
              <a:rPr lang="en-US" dirty="0" err="1"/>
              <a:t>Ringplicht</a:t>
            </a:r>
            <a:r>
              <a:rPr lang="en-US" dirty="0"/>
              <a:t>: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plicht</a:t>
            </a:r>
            <a:endParaRPr lang="nl-NL" dirty="0" err="1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277D0-6804-4563-BD71-42C9F7CE4FAD}" type="slidenum"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5594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,Sans-Serif"/>
              <a:buChar char="-"/>
            </a:pPr>
            <a:r>
              <a:rPr lang="en-US" dirty="0" err="1"/>
              <a:t>Verschil</a:t>
            </a:r>
            <a:r>
              <a:rPr lang="en-US" dirty="0"/>
              <a:t> man/vrouw: Man is </a:t>
            </a:r>
            <a:r>
              <a:rPr lang="en-US" dirty="0" err="1"/>
              <a:t>zwaarder</a:t>
            </a:r>
            <a:r>
              <a:rPr lang="en-US" dirty="0"/>
              <a:t> dan vrouw, man is </a:t>
            </a:r>
            <a:r>
              <a:rPr lang="en-US" dirty="0" err="1"/>
              <a:t>stuk</a:t>
            </a:r>
            <a:r>
              <a:rPr lang="en-US" dirty="0"/>
              <a:t> </a:t>
            </a:r>
            <a:r>
              <a:rPr lang="en-US" dirty="0" err="1"/>
              <a:t>groter</a:t>
            </a:r>
            <a:r>
              <a:rPr lang="en-US" dirty="0"/>
              <a:t> dan de vrouw,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verenpak</a:t>
            </a:r>
            <a:r>
              <a:rPr lang="en-US" dirty="0"/>
              <a:t> is </a:t>
            </a:r>
            <a:r>
              <a:rPr lang="en-US" dirty="0" err="1"/>
              <a:t>geslacht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bapelen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Calibri,Sans-Serif"/>
              <a:buChar char="-"/>
            </a:pPr>
            <a:r>
              <a:rPr lang="en-US" dirty="0"/>
              <a:t>CITES: </a:t>
            </a:r>
            <a:r>
              <a:rPr lang="en-US" dirty="0" err="1"/>
              <a:t>geen</a:t>
            </a:r>
            <a:r>
              <a:rPr lang="en-US" dirty="0"/>
              <a:t> CITES</a:t>
            </a:r>
          </a:p>
          <a:p>
            <a:pPr marL="171450" indent="-171450">
              <a:buFont typeface="Calibri,Sans-Serif"/>
              <a:buChar char="-"/>
            </a:pPr>
            <a:r>
              <a:rPr lang="en-US" dirty="0" err="1"/>
              <a:t>Ringplicht</a:t>
            </a:r>
            <a:r>
              <a:rPr lang="en-US" dirty="0"/>
              <a:t>: nee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277D0-6804-4563-BD71-42C9F7CE4FAD}" type="slidenum"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1818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,Sans-Serif"/>
              <a:buChar char="-"/>
            </a:pPr>
            <a:r>
              <a:rPr lang="en-US" dirty="0" err="1"/>
              <a:t>Verschil</a:t>
            </a:r>
            <a:r>
              <a:rPr lang="en-US" dirty="0"/>
              <a:t> man/vrouw: Man </a:t>
            </a:r>
            <a:r>
              <a:rPr lang="en-US" dirty="0" err="1"/>
              <a:t>heeft</a:t>
            </a:r>
            <a:r>
              <a:rPr lang="en-US" dirty="0"/>
              <a:t> </a:t>
            </a:r>
            <a:r>
              <a:rPr lang="en-US" dirty="0" err="1"/>
              <a:t>bijna</a:t>
            </a:r>
            <a:r>
              <a:rPr lang="en-US" dirty="0"/>
              <a:t> het hele </a:t>
            </a:r>
            <a:r>
              <a:rPr lang="en-US" dirty="0" err="1"/>
              <a:t>jaar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 </a:t>
            </a:r>
            <a:r>
              <a:rPr lang="en-US" dirty="0" err="1"/>
              <a:t>duidelijke</a:t>
            </a:r>
            <a:r>
              <a:rPr lang="en-US" dirty="0"/>
              <a:t> rode </a:t>
            </a:r>
            <a:r>
              <a:rPr lang="en-US" dirty="0" err="1"/>
              <a:t>knobbel</a:t>
            </a:r>
            <a:r>
              <a:rPr lang="en-US" dirty="0"/>
              <a:t> op </a:t>
            </a:r>
            <a:r>
              <a:rPr lang="en-US" dirty="0" err="1"/>
              <a:t>zijn</a:t>
            </a:r>
            <a:r>
              <a:rPr lang="en-US" dirty="0"/>
              <a:t> snavel, </a:t>
            </a:r>
            <a:r>
              <a:rPr lang="en-US" dirty="0" err="1"/>
              <a:t>heeft</a:t>
            </a:r>
            <a:r>
              <a:rPr lang="en-US" dirty="0"/>
              <a:t> vrouw </a:t>
            </a:r>
            <a:r>
              <a:rPr lang="en-US" dirty="0" err="1"/>
              <a:t>niet</a:t>
            </a:r>
            <a:r>
              <a:rPr lang="en-US" dirty="0"/>
              <a:t>, man is </a:t>
            </a:r>
            <a:r>
              <a:rPr lang="en-US" dirty="0" err="1"/>
              <a:t>vaak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duidelijk</a:t>
            </a:r>
            <a:r>
              <a:rPr lang="en-US" dirty="0"/>
              <a:t> </a:t>
            </a:r>
            <a:r>
              <a:rPr lang="en-US" dirty="0" err="1"/>
              <a:t>groter</a:t>
            </a:r>
            <a:r>
              <a:rPr lang="en-US" dirty="0"/>
              <a:t> dan de vrouw</a:t>
            </a:r>
            <a:endParaRPr lang="en-US" dirty="0">
              <a:cs typeface="Calibri"/>
            </a:endParaRPr>
          </a:p>
          <a:p>
            <a:pPr marL="171450" indent="-171450">
              <a:buFont typeface="Calibri,Sans-Serif"/>
              <a:buChar char="-"/>
            </a:pPr>
            <a:r>
              <a:rPr lang="en-US" dirty="0"/>
              <a:t>CITES: </a:t>
            </a:r>
            <a:r>
              <a:rPr lang="en-US" dirty="0" err="1"/>
              <a:t>geen</a:t>
            </a:r>
            <a:r>
              <a:rPr lang="en-US" dirty="0"/>
              <a:t> CITES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Calibri,Sans-Serif"/>
              <a:buChar char="-"/>
            </a:pPr>
            <a:r>
              <a:rPr lang="en-US" dirty="0" err="1"/>
              <a:t>Ringplicht</a:t>
            </a:r>
            <a:r>
              <a:rPr lang="en-US" dirty="0"/>
              <a:t>: ja 12 mm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277D0-6804-4563-BD71-42C9F7CE4FAD}" type="slidenum"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4291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,Sans-Serif"/>
              <a:buChar char="-"/>
            </a:pPr>
            <a:r>
              <a:rPr lang="en-US" dirty="0" err="1"/>
              <a:t>Verschil</a:t>
            </a:r>
            <a:r>
              <a:rPr lang="en-US" dirty="0"/>
              <a:t> man/vrouw: Man </a:t>
            </a:r>
            <a:r>
              <a:rPr lang="en-US" dirty="0" err="1"/>
              <a:t>heeft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kleur</a:t>
            </a:r>
            <a:r>
              <a:rPr lang="en-US" dirty="0"/>
              <a:t> dan de vrouw, vrouw is bruin-</a:t>
            </a:r>
            <a:r>
              <a:rPr lang="en-US" dirty="0" err="1"/>
              <a:t>achtig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Calibri,Sans-Serif"/>
              <a:buChar char="-"/>
            </a:pPr>
            <a:r>
              <a:rPr lang="en-US" dirty="0"/>
              <a:t>CITES: </a:t>
            </a:r>
            <a:r>
              <a:rPr lang="en-US" dirty="0" err="1"/>
              <a:t>geen</a:t>
            </a:r>
            <a:r>
              <a:rPr lang="en-US" dirty="0"/>
              <a:t> CITES</a:t>
            </a:r>
            <a:endParaRPr lang="en-US" dirty="0">
              <a:cs typeface="Calibri"/>
            </a:endParaRPr>
          </a:p>
          <a:p>
            <a:pPr marL="171450" indent="-171450">
              <a:buFont typeface="Calibri,Sans-Serif"/>
              <a:buChar char="-"/>
            </a:pPr>
            <a:r>
              <a:rPr lang="en-US" dirty="0" err="1"/>
              <a:t>Ringplicht</a:t>
            </a:r>
            <a:r>
              <a:rPr lang="en-US" dirty="0"/>
              <a:t>: nee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277D0-6804-4563-BD71-42C9F7CE4FAD}" type="slidenum"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4166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,Sans-Serif"/>
              <a:buChar char="-"/>
            </a:pPr>
            <a:r>
              <a:rPr lang="en-US" dirty="0" err="1"/>
              <a:t>Verschil</a:t>
            </a:r>
            <a:r>
              <a:rPr lang="en-US" dirty="0"/>
              <a:t> man/vrouw: Man </a:t>
            </a:r>
            <a:r>
              <a:rPr lang="en-US" dirty="0" err="1"/>
              <a:t>heeft</a:t>
            </a:r>
            <a:r>
              <a:rPr lang="en-US" dirty="0"/>
              <a:t> </a:t>
            </a:r>
            <a:r>
              <a:rPr lang="en-US" dirty="0" err="1"/>
              <a:t>veel</a:t>
            </a:r>
            <a:r>
              <a:rPr lang="en-US" dirty="0"/>
              <a:t> </a:t>
            </a:r>
            <a:r>
              <a:rPr lang="en-US" dirty="0" err="1"/>
              <a:t>meer</a:t>
            </a:r>
            <a:r>
              <a:rPr lang="en-US" dirty="0"/>
              <a:t> </a:t>
            </a:r>
            <a:r>
              <a:rPr lang="en-US" dirty="0" err="1"/>
              <a:t>kleur</a:t>
            </a:r>
            <a:r>
              <a:rPr lang="en-US" dirty="0"/>
              <a:t> dan de vrouw, vrouw is bruin-</a:t>
            </a:r>
            <a:r>
              <a:rPr lang="en-US" dirty="0" err="1"/>
              <a:t>achtig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Calibri,Sans-Serif"/>
              <a:buChar char="-"/>
            </a:pPr>
            <a:r>
              <a:rPr lang="en-US" dirty="0"/>
              <a:t>CITES: </a:t>
            </a:r>
            <a:r>
              <a:rPr lang="en-US" dirty="0" err="1"/>
              <a:t>geen</a:t>
            </a:r>
            <a:r>
              <a:rPr lang="en-US" dirty="0"/>
              <a:t> CITES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Calibri,Sans-Serif"/>
              <a:buChar char="-"/>
            </a:pPr>
            <a:r>
              <a:rPr lang="en-US" dirty="0" err="1"/>
              <a:t>Ringplicht</a:t>
            </a:r>
            <a:r>
              <a:rPr lang="en-US" dirty="0"/>
              <a:t>: nee 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277D0-6804-4563-BD71-42C9F7CE4FAD}" type="slidenum"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1264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22.01.2024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9299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22.01.2024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5967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22.01.2024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11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22.01.2024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5912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22.01.2024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3495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22.01.2024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811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22.01.2024</a:t>
            </a:fld>
            <a:endParaRPr lang="de-D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8315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22.01.2024</a:t>
            </a:fld>
            <a:endParaRPr lang="de-D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7782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22.01.2024</a:t>
            </a:fld>
            <a:endParaRPr lang="de-D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9604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22.01.2024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8389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22.01.2024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292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53BDC-9EAE-49FE-9892-958C9F845175}" type="datetimeFigureOut">
              <a:rPr lang="de-DE" smtClean="0"/>
              <a:t>22.01.2024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054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Afbeelding met vogel, watervogel, eend, buitenshuis&#10;&#10;Automatisch gegenereerde beschrijving">
            <a:extLst>
              <a:ext uri="{FF2B5EF4-FFF2-40B4-BE49-F238E27FC236}">
                <a16:creationId xmlns:a16="http://schemas.microsoft.com/office/drawing/2014/main" id="{44BC7704-3F5F-4FB1-AC95-103DFBE297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3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F474BF-5865-988D-F0BE-F49C6B53B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Orde Watervogels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647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19A2BF-CD24-13C5-8672-A2F871EC6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ea typeface="Calibri Light"/>
                <a:cs typeface="Calibri Light"/>
              </a:rPr>
              <a:t>Carolina-Eend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22FCC2-CA20-C919-0B2A-81F3070844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Verschil man/vrouw</a:t>
            </a:r>
            <a:endParaRPr lang="en-US"/>
          </a:p>
          <a:p>
            <a:r>
              <a:rPr lang="nl-NL"/>
              <a:t>CITES</a:t>
            </a:r>
            <a:endParaRPr lang="en-US">
              <a:ea typeface="Calibri"/>
              <a:cs typeface="Calibri"/>
            </a:endParaRPr>
          </a:p>
          <a:p>
            <a:r>
              <a:rPr lang="nl-NL"/>
              <a:t>Ringplicht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A786CE2-AEDC-6BCE-0537-52303661C6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11" r="-248"/>
          <a:stretch/>
        </p:blipFill>
        <p:spPr>
          <a:xfrm>
            <a:off x="5583566" y="1705065"/>
            <a:ext cx="5770250" cy="407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91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453FD-E898-8242-D961-6BC15C052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DCD787-76D8-1B97-9A54-4513E9952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ea typeface="Calibri Light"/>
                <a:cs typeface="Calibri Light"/>
              </a:rPr>
              <a:t>Carolina-Eend en </a:t>
            </a:r>
            <a:r>
              <a:rPr lang="nl-NL" err="1">
                <a:ea typeface="Calibri Light"/>
                <a:cs typeface="Calibri Light"/>
              </a:rPr>
              <a:t>Mandarijneend</a:t>
            </a:r>
            <a:r>
              <a:rPr lang="nl-NL">
                <a:ea typeface="Calibri Light"/>
                <a:cs typeface="Calibri Light"/>
              </a:rPr>
              <a:t> vrouw</a:t>
            </a:r>
            <a:endParaRPr lang="nl-NL"/>
          </a:p>
        </p:txBody>
      </p:sp>
      <p:pic>
        <p:nvPicPr>
          <p:cNvPr id="5" name="Afbeelding 4" descr="Verschil tussen vrouwelijke Carolina-eend en vrouwelijke Mandarijneend">
            <a:extLst>
              <a:ext uri="{FF2B5EF4-FFF2-40B4-BE49-F238E27FC236}">
                <a16:creationId xmlns:a16="http://schemas.microsoft.com/office/drawing/2014/main" id="{86C055B1-05F7-3529-A8D3-2E80FB9291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65" r="26009" b="671"/>
          <a:stretch/>
        </p:blipFill>
        <p:spPr>
          <a:xfrm>
            <a:off x="1160206" y="1458203"/>
            <a:ext cx="4622741" cy="4728197"/>
          </a:xfrm>
          <a:prstGeom prst="rect">
            <a:avLst/>
          </a:prstGeom>
        </p:spPr>
      </p:pic>
      <p:pic>
        <p:nvPicPr>
          <p:cNvPr id="6" name="Afbeelding 5" descr="Wood Duck - eBird">
            <a:extLst>
              <a:ext uri="{FF2B5EF4-FFF2-40B4-BE49-F238E27FC236}">
                <a16:creationId xmlns:a16="http://schemas.microsoft.com/office/drawing/2014/main" id="{8375EA1D-2396-FFB0-BD8F-732ACB0E90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77" t="3896" r="-645" b="-1039"/>
          <a:stretch/>
        </p:blipFill>
        <p:spPr>
          <a:xfrm>
            <a:off x="5897389" y="1453331"/>
            <a:ext cx="5142749" cy="478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757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93F83D-79FE-4D70-7B5B-6413B2AAA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ea typeface="Calibri Light"/>
                <a:cs typeface="Calibri Light"/>
              </a:rPr>
              <a:t>Wintertaling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E2E608B-61D6-93F3-42C6-15EB147FA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Verschil man/vrouw</a:t>
            </a:r>
            <a:endParaRPr lang="en-US"/>
          </a:p>
          <a:p>
            <a:r>
              <a:rPr lang="nl-NL"/>
              <a:t>CITES</a:t>
            </a:r>
            <a:endParaRPr lang="en-US">
              <a:ea typeface="Calibri"/>
              <a:cs typeface="Calibri"/>
            </a:endParaRPr>
          </a:p>
          <a:p>
            <a:r>
              <a:rPr lang="nl-NL"/>
              <a:t>Ringplicht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0777A63-8190-A883-332E-F678D2D4C8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48" t="7635" r="16503" b="8374"/>
          <a:stretch/>
        </p:blipFill>
        <p:spPr>
          <a:xfrm>
            <a:off x="5568509" y="1710480"/>
            <a:ext cx="5786116" cy="40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279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564438-9773-2385-6EE5-1E7BA933D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ea typeface="Calibri Light"/>
                <a:cs typeface="Calibri Light"/>
              </a:rPr>
              <a:t>Roodschoudertaling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4C46C39-C6D4-53A5-F892-A620F4FB5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Verschil man/vrouw</a:t>
            </a:r>
            <a:endParaRPr lang="en-US"/>
          </a:p>
          <a:p>
            <a:r>
              <a:rPr lang="nl-NL"/>
              <a:t>CITES</a:t>
            </a:r>
            <a:endParaRPr lang="en-US">
              <a:ea typeface="Calibri"/>
              <a:cs typeface="Calibri"/>
            </a:endParaRPr>
          </a:p>
          <a:p>
            <a:r>
              <a:rPr lang="nl-NL"/>
              <a:t>Ringplicht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4B0DF42-F220-3F85-1C34-1F410CD6FD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05" t="12603" r="15811" b="3836"/>
          <a:stretch/>
        </p:blipFill>
        <p:spPr>
          <a:xfrm>
            <a:off x="5917589" y="1704627"/>
            <a:ext cx="5435683" cy="407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04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32CE15-E6E3-E4A0-6460-EFF33654D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ea typeface="Calibri Light"/>
                <a:cs typeface="Calibri Light"/>
              </a:rPr>
              <a:t>Europese smient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8A2B944-C957-DFD1-A155-26A9CAF02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>
                <a:ea typeface="Calibri"/>
                <a:cs typeface="Calibri"/>
              </a:rPr>
              <a:t>Verschil man/vrouw</a:t>
            </a:r>
            <a:endParaRPr lang="en-US">
              <a:ea typeface="Calibri"/>
              <a:cs typeface="Calibri"/>
            </a:endParaRPr>
          </a:p>
          <a:p>
            <a:r>
              <a:rPr lang="nl-NL">
                <a:ea typeface="Calibri"/>
                <a:cs typeface="Calibri"/>
              </a:rPr>
              <a:t>CITES</a:t>
            </a:r>
            <a:endParaRPr lang="en-US">
              <a:ea typeface="Calibri"/>
              <a:cs typeface="Calibri"/>
            </a:endParaRPr>
          </a:p>
          <a:p>
            <a:r>
              <a:rPr lang="nl-NL">
                <a:ea typeface="Calibri"/>
                <a:cs typeface="Calibri"/>
              </a:rPr>
              <a:t>Ringplicht</a:t>
            </a:r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4B1D04A-91BC-1BD0-805A-461033A346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44" t="13394" r="20024" b="11376"/>
          <a:stretch/>
        </p:blipFill>
        <p:spPr>
          <a:xfrm>
            <a:off x="5822785" y="1708104"/>
            <a:ext cx="5520771" cy="405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72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A655C-8697-6FE0-1D36-2E79BA3C1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ea typeface="Calibri Light"/>
                <a:cs typeface="Calibri Light"/>
              </a:rPr>
              <a:t>Slobeend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3EB0EE-0508-BDDF-42D0-B99776DCF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Verschil man/vrouw</a:t>
            </a:r>
            <a:endParaRPr lang="en-US"/>
          </a:p>
          <a:p>
            <a:r>
              <a:rPr lang="nl-NL"/>
              <a:t>CITES</a:t>
            </a:r>
            <a:endParaRPr lang="en-US">
              <a:ea typeface="Calibri"/>
              <a:cs typeface="Calibri"/>
            </a:endParaRPr>
          </a:p>
          <a:p>
            <a:r>
              <a:rPr lang="nl-NL"/>
              <a:t>Ringplicht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C01029E-C466-2581-F313-5BA5DB2634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79" t="5394" r="11863" b="31728"/>
          <a:stretch/>
        </p:blipFill>
        <p:spPr>
          <a:xfrm>
            <a:off x="5921572" y="1713234"/>
            <a:ext cx="5429977" cy="406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619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EC3C76-188D-0CF7-E15E-738124942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ea typeface="Calibri Light"/>
                <a:cs typeface="Calibri Light"/>
              </a:rPr>
              <a:t>Kuifzaagbek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3B5C2B6-DE93-1232-6CE2-33DFD396E1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>
                <a:ea typeface="Calibri"/>
                <a:cs typeface="Calibri"/>
              </a:rPr>
              <a:t>Verschil man/vrouw</a:t>
            </a:r>
            <a:endParaRPr lang="en-US">
              <a:ea typeface="Calibri"/>
              <a:cs typeface="Calibri"/>
            </a:endParaRPr>
          </a:p>
          <a:p>
            <a:r>
              <a:rPr lang="nl-NL">
                <a:ea typeface="Calibri"/>
                <a:cs typeface="Calibri"/>
              </a:rPr>
              <a:t>CITES</a:t>
            </a:r>
            <a:endParaRPr lang="en-US">
              <a:ea typeface="Calibri"/>
              <a:cs typeface="Calibri"/>
            </a:endParaRPr>
          </a:p>
          <a:p>
            <a:r>
              <a:rPr lang="nl-NL">
                <a:ea typeface="Calibri"/>
                <a:cs typeface="Calibri"/>
              </a:rPr>
              <a:t>Ringplicht</a:t>
            </a:r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E07D3C6-6B68-9F12-E675-FE942401B4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56" r="-196" b="2089"/>
          <a:stretch/>
        </p:blipFill>
        <p:spPr>
          <a:xfrm>
            <a:off x="5592370" y="1717196"/>
            <a:ext cx="5761449" cy="406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66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15FA0B-5F62-8F9E-B6E4-4A87A82B6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ea typeface="Calibri Light"/>
                <a:cs typeface="Calibri Light"/>
              </a:rPr>
              <a:t>Kuifeend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C7F76A2-8958-53ED-1289-8EFCC30A2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>
                <a:ea typeface="Calibri"/>
                <a:cs typeface="Calibri"/>
              </a:rPr>
              <a:t>Verschil man/vrouw</a:t>
            </a:r>
            <a:endParaRPr lang="en-US">
              <a:ea typeface="Calibri"/>
              <a:cs typeface="Calibri"/>
            </a:endParaRPr>
          </a:p>
          <a:p>
            <a:r>
              <a:rPr lang="nl-NL">
                <a:ea typeface="Calibri"/>
                <a:cs typeface="Calibri"/>
              </a:rPr>
              <a:t>CITES</a:t>
            </a:r>
            <a:endParaRPr lang="en-US">
              <a:ea typeface="Calibri"/>
              <a:cs typeface="Calibri"/>
            </a:endParaRPr>
          </a:p>
          <a:p>
            <a:r>
              <a:rPr lang="nl-NL">
                <a:ea typeface="Calibri"/>
                <a:cs typeface="Calibri"/>
              </a:rPr>
              <a:t>Ringplicht</a:t>
            </a:r>
            <a:endParaRPr lang="nl-NL"/>
          </a:p>
        </p:txBody>
      </p:sp>
      <p:pic>
        <p:nvPicPr>
          <p:cNvPr id="5" name="Afbeelding 4" descr="Kuifeend | Sovon Vogelonderzoek">
            <a:extLst>
              <a:ext uri="{FF2B5EF4-FFF2-40B4-BE49-F238E27FC236}">
                <a16:creationId xmlns:a16="http://schemas.microsoft.com/office/drawing/2014/main" id="{25B7D6CF-1780-6F71-B341-B8AD469818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93" t="7209" r="9439" b="15886"/>
          <a:stretch/>
        </p:blipFill>
        <p:spPr>
          <a:xfrm>
            <a:off x="5883499" y="1713443"/>
            <a:ext cx="5470829" cy="405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974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BC7428-86D6-AF02-4B5E-5345FE13B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ea typeface="Calibri Light"/>
                <a:cs typeface="Calibri Light"/>
              </a:rPr>
              <a:t>Wilde Eend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2C22DB-4FBE-82BB-E4C3-83B245B08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>
                <a:ea typeface="Calibri"/>
                <a:cs typeface="Calibri"/>
              </a:rPr>
              <a:t>Verschil man/vrouw</a:t>
            </a:r>
            <a:endParaRPr lang="en-US">
              <a:ea typeface="Calibri"/>
              <a:cs typeface="Calibri"/>
            </a:endParaRPr>
          </a:p>
          <a:p>
            <a:r>
              <a:rPr lang="nl-NL">
                <a:ea typeface="Calibri"/>
                <a:cs typeface="Calibri"/>
              </a:rPr>
              <a:t>CITES</a:t>
            </a:r>
            <a:endParaRPr lang="en-US">
              <a:ea typeface="Calibri"/>
              <a:cs typeface="Calibri"/>
            </a:endParaRPr>
          </a:p>
          <a:p>
            <a:r>
              <a:rPr lang="nl-NL">
                <a:ea typeface="Calibri"/>
                <a:cs typeface="Calibri"/>
              </a:rPr>
              <a:t>Ringplicht</a:t>
            </a:r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4A38643-F56B-C8E0-E2CB-B0EB5CEE0F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1" t="-408" r="10606" b="257"/>
          <a:stretch/>
        </p:blipFill>
        <p:spPr>
          <a:xfrm>
            <a:off x="4838672" y="1695741"/>
            <a:ext cx="6516765" cy="407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40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1BA7F3-55F7-7F4D-CEC2-85AD4EB8D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ea typeface="Calibri Light"/>
                <a:cs typeface="Calibri Light"/>
              </a:rPr>
              <a:t>Knobbelzwaan</a:t>
            </a:r>
            <a:endParaRPr lang="nl-NL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7D9E151-E324-52F1-B13C-DF8297F60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>
                <a:ea typeface="Calibri"/>
                <a:cs typeface="Calibri"/>
              </a:rPr>
              <a:t>Verschil man/vrouw</a:t>
            </a:r>
          </a:p>
          <a:p>
            <a:r>
              <a:rPr lang="nl-NL">
                <a:ea typeface="Calibri"/>
                <a:cs typeface="Calibri"/>
              </a:rPr>
              <a:t>CITES</a:t>
            </a:r>
          </a:p>
          <a:p>
            <a:r>
              <a:rPr lang="nl-NL">
                <a:ea typeface="Calibri"/>
                <a:cs typeface="Calibri"/>
              </a:rPr>
              <a:t>Ringplicht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C49513E-4B23-5A43-413C-9F5F6F1FB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733" y="1697337"/>
            <a:ext cx="6191250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796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8BA004-C76E-B11F-9B89-BCD4F4193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ea typeface="Calibri Light"/>
                <a:cs typeface="Calibri Light"/>
              </a:rPr>
              <a:t>Zwarte Zwaan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513811-42A8-39F7-99CD-C276B951A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>
                <a:ea typeface="Calibri"/>
                <a:cs typeface="Calibri"/>
              </a:rPr>
              <a:t>Verschil man/vrouw</a:t>
            </a:r>
            <a:endParaRPr lang="en-US">
              <a:ea typeface="Calibri"/>
              <a:cs typeface="Calibri"/>
            </a:endParaRPr>
          </a:p>
          <a:p>
            <a:r>
              <a:rPr lang="nl-NL">
                <a:ea typeface="Calibri"/>
                <a:cs typeface="Calibri"/>
              </a:rPr>
              <a:t>CITES</a:t>
            </a:r>
            <a:endParaRPr lang="en-US">
              <a:ea typeface="Calibri"/>
              <a:cs typeface="Calibri"/>
            </a:endParaRPr>
          </a:p>
          <a:p>
            <a:r>
              <a:rPr lang="nl-NL">
                <a:ea typeface="Calibri"/>
                <a:cs typeface="Calibri"/>
              </a:rPr>
              <a:t>Ringplicht</a:t>
            </a:r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7BA7DA3-EAAF-3252-751F-E8E55CAA61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3" t="7220" b="-361"/>
          <a:stretch/>
        </p:blipFill>
        <p:spPr>
          <a:xfrm>
            <a:off x="5580672" y="1703324"/>
            <a:ext cx="5777438" cy="407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48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755D43-30F1-BF96-1317-9910AF802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ea typeface="Calibri Light"/>
                <a:cs typeface="Calibri Light"/>
              </a:rPr>
              <a:t>Grauwe Gans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18FAA9-DB31-30DE-ABBC-4A8C938EB1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>
                <a:ea typeface="Calibri"/>
                <a:cs typeface="Calibri"/>
              </a:rPr>
              <a:t>Verschil man/vrouw</a:t>
            </a:r>
            <a:endParaRPr lang="en-US">
              <a:ea typeface="Calibri"/>
              <a:cs typeface="Calibri"/>
            </a:endParaRPr>
          </a:p>
          <a:p>
            <a:r>
              <a:rPr lang="nl-NL">
                <a:ea typeface="Calibri"/>
                <a:cs typeface="Calibri"/>
              </a:rPr>
              <a:t>CITES</a:t>
            </a:r>
            <a:endParaRPr lang="en-US">
              <a:ea typeface="Calibri"/>
              <a:cs typeface="Calibri"/>
            </a:endParaRPr>
          </a:p>
          <a:p>
            <a:r>
              <a:rPr lang="nl-NL">
                <a:ea typeface="Calibri"/>
                <a:cs typeface="Calibri"/>
              </a:rPr>
              <a:t>Ringplicht</a:t>
            </a:r>
            <a:endParaRPr lang="nl-NL"/>
          </a:p>
        </p:txBody>
      </p:sp>
      <p:pic>
        <p:nvPicPr>
          <p:cNvPr id="5" name="Afbeelding 4" descr="Grauwe gans | Dieren Wiki | Fandom">
            <a:extLst>
              <a:ext uri="{FF2B5EF4-FFF2-40B4-BE49-F238E27FC236}">
                <a16:creationId xmlns:a16="http://schemas.microsoft.com/office/drawing/2014/main" id="{771EC145-9FD3-E9C1-9FC2-9C41E2447D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60" r="282" b="3927"/>
          <a:stretch/>
        </p:blipFill>
        <p:spPr>
          <a:xfrm>
            <a:off x="5700713" y="1681163"/>
            <a:ext cx="5668123" cy="409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16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4C3873-83B4-D502-4916-2CBC2EF9C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ea typeface="Calibri Light"/>
                <a:cs typeface="Calibri Light"/>
              </a:rPr>
              <a:t>Roodhalsgans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94A620-A0FB-86FA-C0ED-C9D4E6E55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>
                <a:ea typeface="Calibri"/>
                <a:cs typeface="Calibri"/>
              </a:rPr>
              <a:t>Verschil man/vrouw</a:t>
            </a:r>
            <a:endParaRPr lang="en-US">
              <a:ea typeface="Calibri"/>
              <a:cs typeface="Calibri"/>
            </a:endParaRPr>
          </a:p>
          <a:p>
            <a:r>
              <a:rPr lang="nl-NL">
                <a:ea typeface="Calibri"/>
                <a:cs typeface="Calibri"/>
              </a:rPr>
              <a:t>CITES</a:t>
            </a:r>
            <a:endParaRPr lang="en-US">
              <a:ea typeface="Calibri"/>
              <a:cs typeface="Calibri"/>
            </a:endParaRPr>
          </a:p>
          <a:p>
            <a:r>
              <a:rPr lang="nl-NL">
                <a:ea typeface="Calibri"/>
                <a:cs typeface="Calibri"/>
              </a:rPr>
              <a:t>Ringplicht</a:t>
            </a:r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A17D5F1-2236-C42D-D9B7-3E1F0D6C5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319" y="1705065"/>
            <a:ext cx="6171481" cy="409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9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2389D6-E0DD-E9B2-F37B-0D5391FBD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ea typeface="Calibri Light"/>
                <a:cs typeface="Calibri Light"/>
              </a:rPr>
              <a:t>Witwangfluiteend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E2F070D-8FF6-4637-25B9-50DF07ED7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>
                <a:ea typeface="Calibri"/>
                <a:cs typeface="Calibri"/>
              </a:rPr>
              <a:t>Verschil man/vrouw</a:t>
            </a:r>
            <a:endParaRPr lang="en-US">
              <a:ea typeface="Calibri"/>
              <a:cs typeface="Calibri"/>
            </a:endParaRPr>
          </a:p>
          <a:p>
            <a:r>
              <a:rPr lang="nl-NL">
                <a:ea typeface="Calibri"/>
                <a:cs typeface="Calibri"/>
              </a:rPr>
              <a:t>CITES</a:t>
            </a:r>
            <a:endParaRPr lang="en-US">
              <a:ea typeface="Calibri"/>
              <a:cs typeface="Calibri"/>
            </a:endParaRPr>
          </a:p>
          <a:p>
            <a:r>
              <a:rPr lang="nl-NL">
                <a:ea typeface="Calibri"/>
                <a:cs typeface="Calibri"/>
              </a:rPr>
              <a:t>Ringplicht </a:t>
            </a:r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3FA0BF5-6336-329A-B213-9DFDD8A9A3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" b="8306"/>
          <a:stretch/>
        </p:blipFill>
        <p:spPr>
          <a:xfrm>
            <a:off x="5408719" y="1708076"/>
            <a:ext cx="5950528" cy="407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10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C36A0-E2B2-3458-1970-E8B081FDB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>
                <a:ea typeface="Calibri Light"/>
                <a:cs typeface="Calibri Light"/>
              </a:rPr>
              <a:t>Muskuseend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4639D0-5E6B-EB75-7E53-117774295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>
                <a:ea typeface="Calibri"/>
                <a:cs typeface="Calibri"/>
              </a:rPr>
              <a:t>Verschil man/vrouw</a:t>
            </a:r>
            <a:endParaRPr lang="en-US">
              <a:ea typeface="Calibri"/>
              <a:cs typeface="Calibri"/>
            </a:endParaRPr>
          </a:p>
          <a:p>
            <a:r>
              <a:rPr lang="nl-NL">
                <a:ea typeface="Calibri"/>
                <a:cs typeface="Calibri"/>
              </a:rPr>
              <a:t>CITES</a:t>
            </a:r>
            <a:endParaRPr lang="en-US">
              <a:ea typeface="Calibri"/>
              <a:cs typeface="Calibri"/>
            </a:endParaRPr>
          </a:p>
          <a:p>
            <a:r>
              <a:rPr lang="nl-NL">
                <a:ea typeface="Calibri"/>
                <a:cs typeface="Calibri"/>
              </a:rPr>
              <a:t>Ringplicht</a:t>
            </a:r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EFDDC5D-764D-3438-FD91-02D55AC713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9669" y="1696229"/>
            <a:ext cx="6110849" cy="407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20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320222-393C-51E5-8D95-BA1579971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ea typeface="Calibri Light"/>
                <a:cs typeface="Calibri Light"/>
              </a:rPr>
              <a:t>Bergeend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9F4E83B-4930-EA60-1725-5F3177AD9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>
                <a:ea typeface="Calibri"/>
                <a:cs typeface="Calibri"/>
              </a:rPr>
              <a:t>Verschil man/vrouw</a:t>
            </a:r>
            <a:endParaRPr lang="en-US">
              <a:ea typeface="Calibri"/>
              <a:cs typeface="Calibri"/>
            </a:endParaRPr>
          </a:p>
          <a:p>
            <a:r>
              <a:rPr lang="nl-NL">
                <a:ea typeface="Calibri"/>
                <a:cs typeface="Calibri"/>
              </a:rPr>
              <a:t>CITES</a:t>
            </a:r>
            <a:endParaRPr lang="en-US">
              <a:ea typeface="Calibri"/>
              <a:cs typeface="Calibri"/>
            </a:endParaRPr>
          </a:p>
          <a:p>
            <a:r>
              <a:rPr lang="nl-NL">
                <a:ea typeface="Calibri"/>
                <a:cs typeface="Calibri"/>
              </a:rPr>
              <a:t>Ringplicht</a:t>
            </a:r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49AD6A4-8DE8-44B6-79F5-90CFC1E5B2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33" t="12360" r="9927" b="10526"/>
          <a:stretch/>
        </p:blipFill>
        <p:spPr>
          <a:xfrm>
            <a:off x="5375863" y="1713862"/>
            <a:ext cx="5978636" cy="408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72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445081-EFA8-07AD-F408-586C0A6D7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>
                <a:ea typeface="Calibri Light"/>
                <a:cs typeface="Calibri Light"/>
              </a:rPr>
              <a:t>Mandarijneend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63E7597-E6EE-90CD-E00C-FCF8AE3A5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>
                <a:ea typeface="Calibri"/>
                <a:cs typeface="Calibri"/>
              </a:rPr>
              <a:t>Verschil man/vrouw</a:t>
            </a:r>
            <a:endParaRPr lang="en-US">
              <a:ea typeface="Calibri"/>
              <a:cs typeface="Calibri"/>
            </a:endParaRPr>
          </a:p>
          <a:p>
            <a:r>
              <a:rPr lang="nl-NL">
                <a:ea typeface="Calibri"/>
                <a:cs typeface="Calibri"/>
              </a:rPr>
              <a:t>CITES</a:t>
            </a:r>
            <a:endParaRPr lang="en-US">
              <a:ea typeface="Calibri"/>
              <a:cs typeface="Calibri"/>
            </a:endParaRPr>
          </a:p>
          <a:p>
            <a:r>
              <a:rPr lang="nl-NL">
                <a:ea typeface="Calibri"/>
                <a:cs typeface="Calibri"/>
              </a:rPr>
              <a:t>Ringplicht</a:t>
            </a:r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1A2FF44-E5BE-509D-7D43-8A829CBC0B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54"/>
          <a:stretch/>
        </p:blipFill>
        <p:spPr>
          <a:xfrm>
            <a:off x="5232707" y="1705065"/>
            <a:ext cx="6121093" cy="407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5542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705</Words>
  <Application>Microsoft Office PowerPoint</Application>
  <PresentationFormat>Breedbeeld</PresentationFormat>
  <Paragraphs>131</Paragraphs>
  <Slides>18</Slides>
  <Notes>17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Calibri,Sans-Serif</vt:lpstr>
      <vt:lpstr>Kantoorthema</vt:lpstr>
      <vt:lpstr>Orde Watervogels</vt:lpstr>
      <vt:lpstr>Knobbelzwaan</vt:lpstr>
      <vt:lpstr>Zwarte Zwaan</vt:lpstr>
      <vt:lpstr>Grauwe Gans</vt:lpstr>
      <vt:lpstr>Roodhalsgans</vt:lpstr>
      <vt:lpstr>Witwangfluiteend</vt:lpstr>
      <vt:lpstr>Muskuseend</vt:lpstr>
      <vt:lpstr>Bergeend</vt:lpstr>
      <vt:lpstr>Mandarijneend</vt:lpstr>
      <vt:lpstr>Carolina-Eend</vt:lpstr>
      <vt:lpstr>Carolina-Eend en Mandarijneend vrouw</vt:lpstr>
      <vt:lpstr>Wintertaling</vt:lpstr>
      <vt:lpstr>Roodschoudertaling</vt:lpstr>
      <vt:lpstr>Europese smient</vt:lpstr>
      <vt:lpstr>Slobeend</vt:lpstr>
      <vt:lpstr>Kuifzaagbek</vt:lpstr>
      <vt:lpstr>Kuifeend</vt:lpstr>
      <vt:lpstr>Wilde Eend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Emil van der Weijden</dc:creator>
  <cp:lastModifiedBy>Emil van der Weijden</cp:lastModifiedBy>
  <cp:revision>15</cp:revision>
  <dcterms:created xsi:type="dcterms:W3CDTF">2023-11-14T08:55:48Z</dcterms:created>
  <dcterms:modified xsi:type="dcterms:W3CDTF">2024-01-22T07:09:22Z</dcterms:modified>
</cp:coreProperties>
</file>